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70" r:id="rId3"/>
    <p:sldId id="271" r:id="rId4"/>
    <p:sldId id="281" r:id="rId5"/>
    <p:sldId id="272" r:id="rId6"/>
    <p:sldId id="273" r:id="rId7"/>
    <p:sldId id="280" r:id="rId8"/>
    <p:sldId id="274" r:id="rId9"/>
    <p:sldId id="283" r:id="rId10"/>
    <p:sldId id="275" r:id="rId11"/>
    <p:sldId id="284" r:id="rId12"/>
    <p:sldId id="276" r:id="rId13"/>
    <p:sldId id="285" r:id="rId14"/>
    <p:sldId id="277" r:id="rId15"/>
    <p:sldId id="278" r:id="rId16"/>
    <p:sldId id="279" r:id="rId17"/>
    <p:sldId id="286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8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25923-1E29-4521-8534-B59665CF5016}" type="datetimeFigureOut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73304-7D00-4E1F-92AA-0D13332647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26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pop&lt;-read.csv("</a:t>
            </a:r>
            <a:r>
              <a:rPr lang="ko-KR" altLang="en-US" dirty="0" smtClean="0"/>
              <a:t>지역별인구현황</a:t>
            </a:r>
            <a:r>
              <a:rPr lang="en-US" altLang="ko-KR" dirty="0" smtClean="0"/>
              <a:t>_2014_4</a:t>
            </a:r>
            <a:r>
              <a:rPr lang="ko-KR" altLang="en-US" dirty="0" err="1" smtClean="0"/>
              <a:t>월기준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csv</a:t>
            </a:r>
            <a:r>
              <a:rPr lang="en-US" altLang="ko-KR" dirty="0" smtClean="0"/>
              <a:t>",header = T)</a:t>
            </a:r>
          </a:p>
          <a:p>
            <a:r>
              <a:rPr lang="en-US" altLang="ko-KR" dirty="0" smtClean="0"/>
              <a:t>pop</a:t>
            </a:r>
          </a:p>
          <a:p>
            <a:r>
              <a:rPr lang="en-US" altLang="ko-KR" dirty="0" err="1" smtClean="0"/>
              <a:t>lon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pop$LON</a:t>
            </a:r>
            <a:endParaRPr lang="en-US" altLang="ko-KR" dirty="0" smtClean="0"/>
          </a:p>
          <a:p>
            <a:r>
              <a:rPr lang="en-US" altLang="ko-KR" dirty="0" err="1" smtClean="0"/>
              <a:t>lat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pop$LAT</a:t>
            </a:r>
            <a:endParaRPr lang="en-US" altLang="ko-KR" dirty="0" smtClean="0"/>
          </a:p>
          <a:p>
            <a:r>
              <a:rPr lang="en-US" altLang="ko-KR" dirty="0" smtClean="0"/>
              <a:t>data&lt;pop$</a:t>
            </a:r>
            <a:r>
              <a:rPr lang="ko-KR" altLang="en-US" dirty="0" err="1" smtClean="0"/>
              <a:t>총인구수</a:t>
            </a:r>
            <a:endParaRPr lang="ko-KR" altLang="en-US" dirty="0" smtClean="0"/>
          </a:p>
          <a:p>
            <a:r>
              <a:rPr lang="en-US" altLang="ko-KR" dirty="0" err="1" smtClean="0"/>
              <a:t>df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data.frame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lon,lat,data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df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map1&lt;-</a:t>
            </a:r>
            <a:r>
              <a:rPr lang="en-US" altLang="ko-KR" dirty="0" err="1" smtClean="0"/>
              <a:t>get_map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Jeonju</a:t>
            </a:r>
            <a:r>
              <a:rPr lang="en-US" altLang="ko-KR" dirty="0" smtClean="0"/>
              <a:t>",zoom=7,maptype="roadmap")</a:t>
            </a:r>
          </a:p>
          <a:p>
            <a:r>
              <a:rPr lang="en-US" altLang="ko-KR" dirty="0" smtClean="0"/>
              <a:t>map1&lt;-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(map1)</a:t>
            </a:r>
          </a:p>
          <a:p>
            <a:r>
              <a:rPr lang="en-US" altLang="ko-KR" dirty="0" smtClean="0"/>
              <a:t>map1+geom_point(</a:t>
            </a:r>
            <a:r>
              <a:rPr lang="en-US" altLang="ko-KR" dirty="0" err="1" smtClean="0"/>
              <a:t>aes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lon,y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lat,colour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data,size</a:t>
            </a:r>
            <a:r>
              <a:rPr lang="en-US" altLang="ko-KR" dirty="0" smtClean="0"/>
              <a:t>=data),data=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73304-7D00-4E1F-92AA-0D13332647E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08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map2&lt;-</a:t>
            </a:r>
            <a:r>
              <a:rPr lang="en-US" altLang="ko-KR" dirty="0" err="1" smtClean="0"/>
              <a:t>get_map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Jeonju</a:t>
            </a:r>
            <a:r>
              <a:rPr lang="en-US" altLang="ko-KR" dirty="0" smtClean="0"/>
              <a:t>",zoom=7,maptype="terrain")</a:t>
            </a:r>
          </a:p>
          <a:p>
            <a:r>
              <a:rPr lang="en-US" altLang="ko-KR" dirty="0" smtClean="0"/>
              <a:t>map2&lt;-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(map2)</a:t>
            </a:r>
          </a:p>
          <a:p>
            <a:r>
              <a:rPr lang="en-US" altLang="ko-KR" dirty="0" smtClean="0"/>
              <a:t>map2+geom_point(</a:t>
            </a:r>
            <a:r>
              <a:rPr lang="en-US" altLang="ko-KR" dirty="0" err="1" smtClean="0"/>
              <a:t>aes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lon,y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lat,colour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data,size</a:t>
            </a:r>
            <a:r>
              <a:rPr lang="en-US" altLang="ko-KR" dirty="0" smtClean="0"/>
              <a:t>=data),data=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ggsave</a:t>
            </a:r>
            <a:r>
              <a:rPr lang="en-US" altLang="ko-KR" dirty="0" smtClean="0"/>
              <a:t>("pop2.png",scale=1,width=7,height = 4,dpi=1000)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73304-7D00-4E1F-92AA-0D13332647E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021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AA6D-2134-415C-859D-5A1244A9C2C5}" type="datetimeFigureOut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4B1F-0AB4-4962-888E-73F32FE51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915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AA6D-2134-415C-859D-5A1244A9C2C5}" type="datetimeFigureOut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4B1F-0AB4-4962-888E-73F32FE51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253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AA6D-2134-415C-859D-5A1244A9C2C5}" type="datetimeFigureOut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4B1F-0AB4-4962-888E-73F32FE51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333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AA6D-2134-415C-859D-5A1244A9C2C5}" type="datetimeFigureOut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4B1F-0AB4-4962-888E-73F32FE51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590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AA6D-2134-415C-859D-5A1244A9C2C5}" type="datetimeFigureOut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4B1F-0AB4-4962-888E-73F32FE51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16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AA6D-2134-415C-859D-5A1244A9C2C5}" type="datetimeFigureOut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4B1F-0AB4-4962-888E-73F32FE51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504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AA6D-2134-415C-859D-5A1244A9C2C5}" type="datetimeFigureOut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4B1F-0AB4-4962-888E-73F32FE51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62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AA6D-2134-415C-859D-5A1244A9C2C5}" type="datetimeFigureOut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4B1F-0AB4-4962-888E-73F32FE51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188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AA6D-2134-415C-859D-5A1244A9C2C5}" type="datetimeFigureOut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4B1F-0AB4-4962-888E-73F32FE51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52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AA6D-2134-415C-859D-5A1244A9C2C5}" type="datetimeFigureOut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4B1F-0AB4-4962-888E-73F32FE51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30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AA6D-2134-415C-859D-5A1244A9C2C5}" type="datetimeFigureOut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4B1F-0AB4-4962-888E-73F32FE51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445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4AA6D-2134-415C-859D-5A1244A9C2C5}" type="datetimeFigureOut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04B1F-0AB4-4962-888E-73F32FE51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65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지도 데이터 활용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767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26" y="404664"/>
            <a:ext cx="8096250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9050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9512" y="260648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map4&lt;-</a:t>
            </a:r>
            <a:r>
              <a:rPr lang="en-US" altLang="ko-KR" dirty="0" err="1"/>
              <a:t>get_map</a:t>
            </a:r>
            <a:r>
              <a:rPr lang="en-US" altLang="ko-KR" dirty="0"/>
              <a:t>("</a:t>
            </a:r>
            <a:r>
              <a:rPr lang="en-US" altLang="ko-KR" dirty="0" err="1"/>
              <a:t>Jeonju</a:t>
            </a:r>
            <a:r>
              <a:rPr lang="en-US" altLang="ko-KR" dirty="0"/>
              <a:t>",zoom=7,maptype="hybrid")</a:t>
            </a:r>
          </a:p>
          <a:p>
            <a:r>
              <a:rPr lang="en-US" altLang="ko-KR" dirty="0"/>
              <a:t>map4&lt;-</a:t>
            </a:r>
            <a:r>
              <a:rPr lang="en-US" altLang="ko-KR" dirty="0" err="1"/>
              <a:t>ggmap</a:t>
            </a:r>
            <a:r>
              <a:rPr lang="en-US" altLang="ko-KR" dirty="0"/>
              <a:t>(map4)</a:t>
            </a:r>
          </a:p>
          <a:p>
            <a:r>
              <a:rPr lang="en-US" altLang="ko-KR" dirty="0"/>
              <a:t>map4+geom_point(</a:t>
            </a:r>
            <a:r>
              <a:rPr lang="en-US" altLang="ko-KR" dirty="0" err="1"/>
              <a:t>aes</a:t>
            </a:r>
            <a:r>
              <a:rPr lang="en-US" altLang="ko-KR" dirty="0"/>
              <a:t>(x=</a:t>
            </a:r>
            <a:r>
              <a:rPr lang="en-US" altLang="ko-KR" dirty="0" err="1"/>
              <a:t>lon,y</a:t>
            </a:r>
            <a:r>
              <a:rPr lang="en-US" altLang="ko-KR" dirty="0"/>
              <a:t>=</a:t>
            </a:r>
            <a:r>
              <a:rPr lang="en-US" altLang="ko-KR" dirty="0" err="1"/>
              <a:t>lat,colour</a:t>
            </a:r>
            <a:r>
              <a:rPr lang="en-US" altLang="ko-KR" dirty="0"/>
              <a:t>=</a:t>
            </a:r>
            <a:r>
              <a:rPr lang="en-US" altLang="ko-KR" dirty="0" err="1"/>
              <a:t>data,size</a:t>
            </a:r>
            <a:r>
              <a:rPr lang="en-US" altLang="ko-KR" dirty="0"/>
              <a:t>=data),data=</a:t>
            </a:r>
            <a:r>
              <a:rPr lang="en-US" altLang="ko-KR" dirty="0" err="1"/>
              <a:t>df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ggsave</a:t>
            </a:r>
            <a:r>
              <a:rPr lang="en-US" altLang="ko-KR" dirty="0"/>
              <a:t>("pop4.png",scale=1,width=7,height = 4,dpi=1000)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41594" b="4154"/>
          <a:stretch/>
        </p:blipFill>
        <p:spPr bwMode="auto">
          <a:xfrm>
            <a:off x="251520" y="1556792"/>
            <a:ext cx="4968552" cy="4693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84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" y="404664"/>
            <a:ext cx="8696325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1924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332656"/>
            <a:ext cx="8496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map5&lt;-</a:t>
            </a:r>
            <a:r>
              <a:rPr lang="en-US" altLang="ko-KR" dirty="0" err="1"/>
              <a:t>get_map</a:t>
            </a:r>
            <a:r>
              <a:rPr lang="en-US" altLang="ko-KR" dirty="0"/>
              <a:t>("</a:t>
            </a:r>
            <a:r>
              <a:rPr lang="en-US" altLang="ko-KR" dirty="0" err="1"/>
              <a:t>Jeonju</a:t>
            </a:r>
            <a:r>
              <a:rPr lang="en-US" altLang="ko-KR" dirty="0"/>
              <a:t>",zoom=7,maptype="roadmap")</a:t>
            </a:r>
          </a:p>
          <a:p>
            <a:r>
              <a:rPr lang="en-US" altLang="ko-KR" dirty="0"/>
              <a:t>map5&lt;-</a:t>
            </a:r>
            <a:r>
              <a:rPr lang="en-US" altLang="ko-KR" dirty="0" err="1"/>
              <a:t>ggmap</a:t>
            </a:r>
            <a:r>
              <a:rPr lang="en-US" altLang="ko-KR" dirty="0"/>
              <a:t>(map5)</a:t>
            </a:r>
          </a:p>
          <a:p>
            <a:r>
              <a:rPr lang="en-US" altLang="ko-KR" dirty="0"/>
              <a:t>map5+stat_bin2d(</a:t>
            </a:r>
            <a:r>
              <a:rPr lang="en-US" altLang="ko-KR" dirty="0" err="1"/>
              <a:t>aes</a:t>
            </a:r>
            <a:r>
              <a:rPr lang="en-US" altLang="ko-KR" dirty="0"/>
              <a:t>(x=</a:t>
            </a:r>
            <a:r>
              <a:rPr lang="en-US" altLang="ko-KR" dirty="0" err="1"/>
              <a:t>lon,y</a:t>
            </a:r>
            <a:r>
              <a:rPr lang="en-US" altLang="ko-KR" dirty="0"/>
              <a:t>=</a:t>
            </a:r>
            <a:r>
              <a:rPr lang="en-US" altLang="ko-KR" dirty="0" err="1"/>
              <a:t>lat,colour</a:t>
            </a:r>
            <a:r>
              <a:rPr lang="en-US" altLang="ko-KR" dirty="0"/>
              <a:t>=</a:t>
            </a:r>
            <a:r>
              <a:rPr lang="en-US" altLang="ko-KR" dirty="0" err="1"/>
              <a:t>data,fill</a:t>
            </a:r>
            <a:r>
              <a:rPr lang="en-US" altLang="ko-KR" dirty="0"/>
              <a:t>=factor(data),size=data),data=</a:t>
            </a:r>
            <a:r>
              <a:rPr lang="en-US" altLang="ko-KR" dirty="0" err="1"/>
              <a:t>df</a:t>
            </a:r>
            <a:r>
              <a:rPr lang="en-US" altLang="ko-KR" dirty="0"/>
              <a:t>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41265" b="4154"/>
          <a:stretch/>
        </p:blipFill>
        <p:spPr bwMode="auto">
          <a:xfrm>
            <a:off x="420198" y="1628800"/>
            <a:ext cx="5176684" cy="4919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353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124744"/>
            <a:ext cx="8953500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62068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경로 표시하기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21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7416824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9367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548680"/>
            <a:ext cx="827722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3991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9512" y="116632"/>
            <a:ext cx="87849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setwd</a:t>
            </a:r>
            <a:r>
              <a:rPr lang="en-US" altLang="ko-KR" dirty="0"/>
              <a:t>("c:\\</a:t>
            </a:r>
            <a:r>
              <a:rPr lang="en-US" altLang="ko-KR" dirty="0" err="1"/>
              <a:t>easy_r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library(ggmap2)</a:t>
            </a:r>
          </a:p>
          <a:p>
            <a:r>
              <a:rPr lang="en-US" altLang="ko-KR" dirty="0"/>
              <a:t>library(</a:t>
            </a:r>
            <a:r>
              <a:rPr lang="en-US" altLang="ko-KR" dirty="0" err="1"/>
              <a:t>ggmap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jeju</a:t>
            </a:r>
            <a:r>
              <a:rPr lang="en-US" altLang="ko-KR" dirty="0"/>
              <a:t>&lt;-read.csv("</a:t>
            </a:r>
            <a:r>
              <a:rPr lang="ko-KR" altLang="en-US" dirty="0"/>
              <a:t>제주도여행코스</a:t>
            </a:r>
            <a:r>
              <a:rPr lang="en-US" altLang="ko-KR" dirty="0"/>
              <a:t>_1</a:t>
            </a:r>
            <a:r>
              <a:rPr lang="ko-KR" altLang="en-US" dirty="0"/>
              <a:t>일차</a:t>
            </a:r>
            <a:r>
              <a:rPr lang="en-US" altLang="ko-KR" dirty="0"/>
              <a:t>.</a:t>
            </a:r>
            <a:r>
              <a:rPr lang="en-US" altLang="ko-KR" dirty="0" err="1"/>
              <a:t>csv</a:t>
            </a:r>
            <a:r>
              <a:rPr lang="en-US" altLang="ko-KR" dirty="0"/>
              <a:t>",header = T)</a:t>
            </a:r>
          </a:p>
          <a:p>
            <a:r>
              <a:rPr lang="en-US" altLang="ko-KR" dirty="0" err="1"/>
              <a:t>jeju</a:t>
            </a:r>
            <a:endParaRPr lang="en-US" altLang="ko-KR" dirty="0"/>
          </a:p>
          <a:p>
            <a:r>
              <a:rPr lang="en-US" altLang="ko-KR" dirty="0"/>
              <a:t>jeju1&lt;-</a:t>
            </a:r>
            <a:r>
              <a:rPr lang="en-US" altLang="ko-KR" dirty="0" err="1"/>
              <a:t>get_map</a:t>
            </a:r>
            <a:r>
              <a:rPr lang="en-US" altLang="ko-KR" dirty="0"/>
              <a:t>("</a:t>
            </a:r>
            <a:r>
              <a:rPr lang="en-US" altLang="ko-KR" dirty="0" err="1"/>
              <a:t>Hallasan</a:t>
            </a:r>
            <a:r>
              <a:rPr lang="en-US" altLang="ko-KR" dirty="0"/>
              <a:t>",zoom=10,maptype="hybrid")</a:t>
            </a:r>
          </a:p>
          <a:p>
            <a:r>
              <a:rPr lang="en-US" altLang="ko-KR" dirty="0" err="1"/>
              <a:t>jeju.map</a:t>
            </a:r>
            <a:r>
              <a:rPr lang="en-US" altLang="ko-KR" dirty="0"/>
              <a:t>&lt;-</a:t>
            </a:r>
            <a:r>
              <a:rPr lang="en-US" altLang="ko-KR" dirty="0" err="1"/>
              <a:t>ggmap</a:t>
            </a:r>
            <a:r>
              <a:rPr lang="en-US" altLang="ko-KR" dirty="0"/>
              <a:t>(jeju1)+</a:t>
            </a:r>
            <a:r>
              <a:rPr lang="en-US" altLang="ko-KR" dirty="0" err="1"/>
              <a:t>geom_point</a:t>
            </a:r>
            <a:r>
              <a:rPr lang="en-US" altLang="ko-KR" dirty="0"/>
              <a:t>(data=</a:t>
            </a:r>
            <a:r>
              <a:rPr lang="en-US" altLang="ko-KR" dirty="0" err="1"/>
              <a:t>jeju,aes</a:t>
            </a:r>
            <a:r>
              <a:rPr lang="en-US" altLang="ko-KR" dirty="0"/>
              <a:t>(x=</a:t>
            </a:r>
            <a:r>
              <a:rPr lang="en-US" altLang="ko-KR" dirty="0" err="1"/>
              <a:t>LON,y</a:t>
            </a:r>
            <a:r>
              <a:rPr lang="en-US" altLang="ko-KR" dirty="0"/>
              <a:t>=LAT),size=3,alpha=0.7,color="red")</a:t>
            </a:r>
          </a:p>
          <a:p>
            <a:endParaRPr lang="en-US" altLang="ko-KR" dirty="0"/>
          </a:p>
          <a:p>
            <a:r>
              <a:rPr lang="en-US" altLang="ko-KR" dirty="0" err="1"/>
              <a:t>jeju.map+geom_path</a:t>
            </a:r>
            <a:r>
              <a:rPr lang="en-US" altLang="ko-KR" dirty="0"/>
              <a:t>(data=</a:t>
            </a:r>
            <a:r>
              <a:rPr lang="en-US" altLang="ko-KR" dirty="0" err="1"/>
              <a:t>jeju,aes</a:t>
            </a:r>
            <a:r>
              <a:rPr lang="en-US" altLang="ko-KR" dirty="0"/>
              <a:t>(x=</a:t>
            </a:r>
            <a:r>
              <a:rPr lang="en-US" altLang="ko-KR" dirty="0" err="1"/>
              <a:t>LON,y</a:t>
            </a:r>
            <a:r>
              <a:rPr lang="en-US" altLang="ko-KR" dirty="0"/>
              <a:t>=LAT),size=1,linetype=2,col="blue")+</a:t>
            </a:r>
            <a:r>
              <a:rPr lang="en-US" altLang="ko-KR" dirty="0" err="1"/>
              <a:t>geom_text</a:t>
            </a:r>
            <a:r>
              <a:rPr lang="en-US" altLang="ko-KR" dirty="0"/>
              <a:t>(data=</a:t>
            </a:r>
            <a:r>
              <a:rPr lang="en-US" altLang="ko-KR" dirty="0" err="1"/>
              <a:t>jeju,aes</a:t>
            </a:r>
            <a:r>
              <a:rPr lang="en-US" altLang="ko-KR" dirty="0"/>
              <a:t>(x=</a:t>
            </a:r>
            <a:r>
              <a:rPr lang="en-US" altLang="ko-KR" dirty="0" err="1"/>
              <a:t>LON,y</a:t>
            </a:r>
            <a:r>
              <a:rPr lang="en-US" altLang="ko-KR" dirty="0"/>
              <a:t>=LAT+0.01,label=</a:t>
            </a:r>
            <a:r>
              <a:rPr lang="ko-KR" altLang="en-US" dirty="0"/>
              <a:t>장소</a:t>
            </a:r>
            <a:r>
              <a:rPr lang="en-US" altLang="ko-KR" dirty="0"/>
              <a:t>),size=3)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t="4275" r="11223" b="3332"/>
          <a:stretch/>
        </p:blipFill>
        <p:spPr bwMode="auto">
          <a:xfrm>
            <a:off x="3833195" y="1556792"/>
            <a:ext cx="5131293" cy="4989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8149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9588" y="404664"/>
            <a:ext cx="3892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b="1" dirty="0" smtClean="0"/>
              <a:t>지도상에 버블차트로 현황 표시하기</a:t>
            </a:r>
            <a:endParaRPr lang="ko-KR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276350"/>
            <a:ext cx="6767513" cy="431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9403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09625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1567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9512" y="188640"/>
            <a:ext cx="87849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setwd</a:t>
            </a:r>
            <a:r>
              <a:rPr lang="en-US" altLang="ko-KR" dirty="0"/>
              <a:t>("c:\\</a:t>
            </a:r>
            <a:r>
              <a:rPr lang="en-US" altLang="ko-KR" dirty="0" err="1"/>
              <a:t>easy_r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</a:t>
            </a:r>
            <a:r>
              <a:rPr lang="en-US" altLang="ko-KR" dirty="0" err="1"/>
              <a:t>ggmap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library(</a:t>
            </a:r>
            <a:r>
              <a:rPr lang="en-US" altLang="ko-KR" dirty="0" err="1"/>
              <a:t>ggmap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pop&lt;-read.csv("</a:t>
            </a:r>
            <a:r>
              <a:rPr lang="ko-KR" altLang="en-US" dirty="0"/>
              <a:t>지역별인구현황</a:t>
            </a:r>
            <a:r>
              <a:rPr lang="en-US" altLang="ko-KR" dirty="0"/>
              <a:t>_2014_4</a:t>
            </a:r>
            <a:r>
              <a:rPr lang="ko-KR" altLang="en-US" dirty="0" err="1"/>
              <a:t>월기준</a:t>
            </a:r>
            <a:r>
              <a:rPr lang="en-US" altLang="ko-KR" dirty="0"/>
              <a:t>.</a:t>
            </a:r>
            <a:r>
              <a:rPr lang="en-US" altLang="ko-KR" dirty="0" err="1"/>
              <a:t>csv</a:t>
            </a:r>
            <a:r>
              <a:rPr lang="en-US" altLang="ko-KR" dirty="0"/>
              <a:t>",header = T)</a:t>
            </a:r>
          </a:p>
          <a:p>
            <a:r>
              <a:rPr lang="en-US" altLang="ko-KR" dirty="0"/>
              <a:t>pop</a:t>
            </a:r>
          </a:p>
          <a:p>
            <a:r>
              <a:rPr lang="en-US" altLang="ko-KR" dirty="0" err="1"/>
              <a:t>lon</a:t>
            </a:r>
            <a:r>
              <a:rPr lang="en-US" altLang="ko-KR" dirty="0"/>
              <a:t>&lt;-</a:t>
            </a:r>
            <a:r>
              <a:rPr lang="en-US" altLang="ko-KR" dirty="0" err="1"/>
              <a:t>pop$LON</a:t>
            </a:r>
            <a:endParaRPr lang="en-US" altLang="ko-KR" dirty="0"/>
          </a:p>
          <a:p>
            <a:r>
              <a:rPr lang="en-US" altLang="ko-KR" dirty="0" err="1"/>
              <a:t>lat</a:t>
            </a:r>
            <a:r>
              <a:rPr lang="en-US" altLang="ko-KR" dirty="0"/>
              <a:t>&lt;-</a:t>
            </a:r>
            <a:r>
              <a:rPr lang="en-US" altLang="ko-KR" dirty="0" err="1"/>
              <a:t>pop$LAT</a:t>
            </a:r>
            <a:endParaRPr lang="en-US" altLang="ko-KR" dirty="0"/>
          </a:p>
          <a:p>
            <a:r>
              <a:rPr lang="en-US" altLang="ko-KR" dirty="0"/>
              <a:t>data&lt;-pop$</a:t>
            </a:r>
            <a:r>
              <a:rPr lang="ko-KR" altLang="en-US" dirty="0" err="1"/>
              <a:t>총인구수</a:t>
            </a:r>
            <a:endParaRPr lang="ko-KR" altLang="en-US" dirty="0"/>
          </a:p>
          <a:p>
            <a:r>
              <a:rPr lang="en-US" altLang="ko-KR" dirty="0" err="1"/>
              <a:t>df</a:t>
            </a:r>
            <a:r>
              <a:rPr lang="en-US" altLang="ko-KR" dirty="0"/>
              <a:t>&lt;-</a:t>
            </a:r>
            <a:r>
              <a:rPr lang="en-US" altLang="ko-KR" dirty="0" err="1"/>
              <a:t>data.frame</a:t>
            </a:r>
            <a:r>
              <a:rPr lang="en-US" altLang="ko-KR" dirty="0"/>
              <a:t>(</a:t>
            </a:r>
            <a:r>
              <a:rPr lang="en-US" altLang="ko-KR" dirty="0" err="1"/>
              <a:t>lon,lat,data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df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map1&lt;-</a:t>
            </a:r>
            <a:r>
              <a:rPr lang="en-US" altLang="ko-KR" dirty="0" err="1"/>
              <a:t>get_map</a:t>
            </a:r>
            <a:r>
              <a:rPr lang="en-US" altLang="ko-KR" dirty="0"/>
              <a:t>("</a:t>
            </a:r>
            <a:r>
              <a:rPr lang="en-US" altLang="ko-KR" dirty="0" err="1"/>
              <a:t>Jeonju</a:t>
            </a:r>
            <a:r>
              <a:rPr lang="en-US" altLang="ko-KR" dirty="0"/>
              <a:t>",zoom=7,maptype="roadmap")</a:t>
            </a:r>
          </a:p>
          <a:p>
            <a:r>
              <a:rPr lang="en-US" altLang="ko-KR" dirty="0"/>
              <a:t>map1&lt;-</a:t>
            </a:r>
            <a:r>
              <a:rPr lang="en-US" altLang="ko-KR" dirty="0" err="1"/>
              <a:t>ggmap</a:t>
            </a:r>
            <a:r>
              <a:rPr lang="en-US" altLang="ko-KR" dirty="0"/>
              <a:t>(map1)</a:t>
            </a:r>
          </a:p>
          <a:p>
            <a:r>
              <a:rPr lang="en-US" altLang="ko-KR" dirty="0"/>
              <a:t>map1+geom_point(</a:t>
            </a:r>
            <a:r>
              <a:rPr lang="en-US" altLang="ko-KR" dirty="0" err="1"/>
              <a:t>aes</a:t>
            </a:r>
            <a:r>
              <a:rPr lang="en-US" altLang="ko-KR" dirty="0"/>
              <a:t>(x=</a:t>
            </a:r>
            <a:r>
              <a:rPr lang="en-US" altLang="ko-KR" dirty="0" err="1"/>
              <a:t>lon,y</a:t>
            </a:r>
            <a:r>
              <a:rPr lang="en-US" altLang="ko-KR" dirty="0"/>
              <a:t>=</a:t>
            </a:r>
            <a:r>
              <a:rPr lang="en-US" altLang="ko-KR" dirty="0" err="1"/>
              <a:t>lat,colour</a:t>
            </a:r>
            <a:r>
              <a:rPr lang="en-US" altLang="ko-KR" dirty="0"/>
              <a:t>=</a:t>
            </a:r>
            <a:r>
              <a:rPr lang="en-US" altLang="ko-KR" dirty="0" err="1"/>
              <a:t>data,size</a:t>
            </a:r>
            <a:r>
              <a:rPr lang="en-US" altLang="ko-KR" dirty="0"/>
              <a:t>=data),data=</a:t>
            </a:r>
            <a:r>
              <a:rPr lang="en-US" altLang="ko-KR" dirty="0" err="1"/>
              <a:t>df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348880"/>
            <a:ext cx="5490610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881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7" y="692696"/>
            <a:ext cx="6218237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0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08" y="548680"/>
            <a:ext cx="822007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8728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9512" y="260648"/>
            <a:ext cx="85689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map2&lt;-</a:t>
            </a:r>
            <a:r>
              <a:rPr lang="en-US" altLang="ko-KR" dirty="0" err="1"/>
              <a:t>get_map</a:t>
            </a:r>
            <a:r>
              <a:rPr lang="en-US" altLang="ko-KR" dirty="0"/>
              <a:t>("</a:t>
            </a:r>
            <a:r>
              <a:rPr lang="en-US" altLang="ko-KR" dirty="0" err="1"/>
              <a:t>Jeonju</a:t>
            </a:r>
            <a:r>
              <a:rPr lang="en-US" altLang="ko-KR" dirty="0"/>
              <a:t>",zoom=7,maptype="terrain")</a:t>
            </a:r>
          </a:p>
          <a:p>
            <a:r>
              <a:rPr lang="en-US" altLang="ko-KR" dirty="0"/>
              <a:t>map2&lt;-</a:t>
            </a:r>
            <a:r>
              <a:rPr lang="en-US" altLang="ko-KR" dirty="0" err="1"/>
              <a:t>ggmap</a:t>
            </a:r>
            <a:r>
              <a:rPr lang="en-US" altLang="ko-KR" dirty="0"/>
              <a:t>(map2)</a:t>
            </a:r>
          </a:p>
          <a:p>
            <a:r>
              <a:rPr lang="en-US" altLang="ko-KR" dirty="0"/>
              <a:t>map2+geom_point(</a:t>
            </a:r>
            <a:r>
              <a:rPr lang="en-US" altLang="ko-KR" dirty="0" err="1"/>
              <a:t>aes</a:t>
            </a:r>
            <a:r>
              <a:rPr lang="en-US" altLang="ko-KR" dirty="0"/>
              <a:t>(x=</a:t>
            </a:r>
            <a:r>
              <a:rPr lang="en-US" altLang="ko-KR" dirty="0" err="1"/>
              <a:t>lon,y</a:t>
            </a:r>
            <a:r>
              <a:rPr lang="en-US" altLang="ko-KR" dirty="0"/>
              <a:t>=</a:t>
            </a:r>
            <a:r>
              <a:rPr lang="en-US" altLang="ko-KR" dirty="0" err="1"/>
              <a:t>lat,colour</a:t>
            </a:r>
            <a:r>
              <a:rPr lang="en-US" altLang="ko-KR" dirty="0"/>
              <a:t>=</a:t>
            </a:r>
            <a:r>
              <a:rPr lang="en-US" altLang="ko-KR" dirty="0" err="1"/>
              <a:t>data,size</a:t>
            </a:r>
            <a:r>
              <a:rPr lang="en-US" altLang="ko-KR" dirty="0"/>
              <a:t>=data),data=</a:t>
            </a:r>
            <a:r>
              <a:rPr lang="en-US" altLang="ko-KR" dirty="0" err="1"/>
              <a:t>df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ggsave</a:t>
            </a:r>
            <a:r>
              <a:rPr lang="en-US" altLang="ko-KR" dirty="0"/>
              <a:t>("pop2.png",scale=1,width=7,height = 4,dpi=1000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map2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44388" r="1096" b="8100"/>
          <a:stretch/>
        </p:blipFill>
        <p:spPr bwMode="auto">
          <a:xfrm>
            <a:off x="179512" y="1844824"/>
            <a:ext cx="5040560" cy="427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27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058150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330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9512" y="260648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map3&lt;-</a:t>
            </a:r>
            <a:r>
              <a:rPr lang="en-US" altLang="ko-KR" dirty="0" err="1"/>
              <a:t>get_map</a:t>
            </a:r>
            <a:r>
              <a:rPr lang="en-US" altLang="ko-KR" dirty="0"/>
              <a:t>("</a:t>
            </a:r>
            <a:r>
              <a:rPr lang="en-US" altLang="ko-KR" dirty="0" err="1"/>
              <a:t>Jeonju</a:t>
            </a:r>
            <a:r>
              <a:rPr lang="en-US" altLang="ko-KR" dirty="0"/>
              <a:t>",zoom=7,maptype="satellite")</a:t>
            </a:r>
          </a:p>
          <a:p>
            <a:r>
              <a:rPr lang="en-US" altLang="ko-KR" dirty="0"/>
              <a:t>map3&lt;-</a:t>
            </a:r>
            <a:r>
              <a:rPr lang="en-US" altLang="ko-KR" dirty="0" err="1"/>
              <a:t>ggmap</a:t>
            </a:r>
            <a:r>
              <a:rPr lang="en-US" altLang="ko-KR" dirty="0"/>
              <a:t>(map3)</a:t>
            </a:r>
          </a:p>
          <a:p>
            <a:r>
              <a:rPr lang="en-US" altLang="ko-KR" dirty="0"/>
              <a:t>map3+geom_point(</a:t>
            </a:r>
            <a:r>
              <a:rPr lang="en-US" altLang="ko-KR" dirty="0" err="1"/>
              <a:t>aes</a:t>
            </a:r>
            <a:r>
              <a:rPr lang="en-US" altLang="ko-KR" dirty="0"/>
              <a:t>(x=</a:t>
            </a:r>
            <a:r>
              <a:rPr lang="en-US" altLang="ko-KR" dirty="0" err="1"/>
              <a:t>lon,y</a:t>
            </a:r>
            <a:r>
              <a:rPr lang="en-US" altLang="ko-KR" dirty="0"/>
              <a:t>=</a:t>
            </a:r>
            <a:r>
              <a:rPr lang="en-US" altLang="ko-KR" dirty="0" err="1"/>
              <a:t>lat,colour</a:t>
            </a:r>
            <a:r>
              <a:rPr lang="en-US" altLang="ko-KR" dirty="0"/>
              <a:t>=</a:t>
            </a:r>
            <a:r>
              <a:rPr lang="en-US" altLang="ko-KR" dirty="0" err="1"/>
              <a:t>data,size</a:t>
            </a:r>
            <a:r>
              <a:rPr lang="en-US" altLang="ko-KR" dirty="0"/>
              <a:t>=data),data=</a:t>
            </a:r>
            <a:r>
              <a:rPr lang="en-US" altLang="ko-KR" dirty="0" err="1"/>
              <a:t>df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ggsave</a:t>
            </a:r>
            <a:r>
              <a:rPr lang="en-US" altLang="ko-KR" dirty="0"/>
              <a:t>("pop3.png",scale=1,width=7,height = 4,dpi=1000)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0" t="43566" r="1096" b="9579"/>
          <a:stretch/>
        </p:blipFill>
        <p:spPr bwMode="auto">
          <a:xfrm>
            <a:off x="259403" y="1628800"/>
            <a:ext cx="5760640" cy="4857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4384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304</Words>
  <Application>Microsoft Office PowerPoint</Application>
  <PresentationFormat>화면 슬라이드 쇼(4:3)</PresentationFormat>
  <Paragraphs>60</Paragraphs>
  <Slides>17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지도 데이터 활용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지도 데이터 활용</dc:title>
  <dc:creator>student</dc:creator>
  <cp:lastModifiedBy>student</cp:lastModifiedBy>
  <cp:revision>8</cp:revision>
  <dcterms:created xsi:type="dcterms:W3CDTF">2017-07-17T23:11:53Z</dcterms:created>
  <dcterms:modified xsi:type="dcterms:W3CDTF">2018-02-21T00:33:40Z</dcterms:modified>
</cp:coreProperties>
</file>